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media1.m4v" ContentType="video/unknown"/>
  <Override PartName="/ppt/media/media2.m4v" ContentType="video/unknown"/>
  <Override PartName="/ppt/media/image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Titeltext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–Christian Bauer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„Zitat hier eingeben.“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-3175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19250" y="6604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299" y="638919"/>
            <a:ext cx="5325770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Titeltext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&amp;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, Aufzählung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231900" indent="-342900">
              <a:spcBef>
                <a:spcPts val="3200"/>
              </a:spcBef>
              <a:defRPr sz="2800"/>
            </a:lvl3pPr>
            <a:lvl4pPr marL="1676400" indent="-342900">
              <a:spcBef>
                <a:spcPts val="3200"/>
              </a:spcBef>
              <a:defRPr sz="2800"/>
            </a:lvl4pPr>
            <a:lvl5pPr marL="2120900" indent="-342900">
              <a:spcBef>
                <a:spcPts val="3200"/>
              </a:spcBef>
              <a:defRPr sz="28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Titeltext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4v"/><Relationship Id="rId3" Type="http://schemas.microsoft.com/office/2007/relationships/media" Target="../media/media1.m4v"/><Relationship Id="rId4" Type="http://schemas.openxmlformats.org/officeDocument/2006/relationships/image" Target="../media/image2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2.m4v"/><Relationship Id="rId3" Type="http://schemas.microsoft.com/office/2007/relationships/media" Target="../media/media2.m4v"/><Relationship Id="rId4" Type="http://schemas.openxmlformats.org/officeDocument/2006/relationships/image" Target="../media/image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SPACY</a:t>
            </a:r>
          </a:p>
        </p:txBody>
      </p:sp>
      <p:sp>
        <p:nvSpPr>
          <p:cNvPr id="120" name="Shape 120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Ein Spiel von Jonas Bernemann, Dwayne Fastermann, Max Huster und Carl-Simon Sand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Planung vs. Ist-Zustand</a:t>
            </a:r>
          </a:p>
        </p:txBody>
      </p:sp>
      <p:pic>
        <p:nvPicPr>
          <p:cNvPr id="147" name="Klassendiagram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6192" y="2979080"/>
            <a:ext cx="11392416" cy="5294781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hape 148"/>
          <p:cNvSpPr/>
          <p:nvPr/>
        </p:nvSpPr>
        <p:spPr>
          <a:xfrm>
            <a:off x="5784596" y="4552950"/>
            <a:ext cx="1435609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Vorher</a:t>
            </a:r>
          </a:p>
        </p:txBody>
      </p:sp>
      <p:sp>
        <p:nvSpPr>
          <p:cNvPr id="149" name="Shape 149"/>
          <p:cNvSpPr/>
          <p:nvPr/>
        </p:nvSpPr>
        <p:spPr>
          <a:xfrm>
            <a:off x="835742" y="2280945"/>
            <a:ext cx="14356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Vorher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Planung vs. Ist-Zustand</a:t>
            </a:r>
          </a:p>
        </p:txBody>
      </p:sp>
      <p:pic>
        <p:nvPicPr>
          <p:cNvPr id="152" name="Klassendiagramm_generier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81245" y="2223044"/>
            <a:ext cx="5442310" cy="6806112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Shape 153"/>
          <p:cNvSpPr/>
          <p:nvPr/>
        </p:nvSpPr>
        <p:spPr>
          <a:xfrm>
            <a:off x="840885" y="2280945"/>
            <a:ext cx="186766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Nachher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Planung vs Ist-Zustand</a:t>
            </a:r>
          </a:p>
        </p:txBody>
      </p:sp>
      <p:sp>
        <p:nvSpPr>
          <p:cNvPr id="156" name="Shape 15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Jede Klasse existiert mehrfach (Server, Client, zum versenden, …)</a:t>
            </a:r>
          </a:p>
          <a:p>
            <a:pPr/>
            <a:r>
              <a:t>Neue Funktionen </a:t>
            </a:r>
          </a:p>
          <a:p>
            <a:pPr/>
            <a:r>
              <a:t>Generalisierung die nicht geplant war </a:t>
            </a:r>
            <a:br/>
            <a:r>
              <a:t>(z.B. Entity) </a:t>
            </a:r>
          </a:p>
        </p:txBody>
      </p:sp>
      <p:sp>
        <p:nvSpPr>
          <p:cNvPr id="157" name="Shape 157"/>
          <p:cNvSpPr/>
          <p:nvPr/>
        </p:nvSpPr>
        <p:spPr>
          <a:xfrm>
            <a:off x="843514" y="2280945"/>
            <a:ext cx="177393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Warum?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  <p:sp>
        <p:nvSpPr>
          <p:cNvPr id="160" name="Shape 160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/>
          </a:lstStyle>
          <a:p>
            <a:pPr/>
            <a:r>
              <a:t>Inhalt</a:t>
            </a:r>
          </a:p>
        </p:txBody>
      </p:sp>
      <p:sp>
        <p:nvSpPr>
          <p:cNvPr id="123" name="Shape 12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Verschiedene Entwicklungsstufen in Bildern</a:t>
            </a:r>
          </a:p>
          <a:p>
            <a:pPr/>
            <a:r>
              <a:t>Was möglich ist</a:t>
            </a:r>
          </a:p>
          <a:p>
            <a:pPr/>
            <a:r>
              <a:t>Probleme</a:t>
            </a:r>
          </a:p>
          <a:p>
            <a:pPr/>
            <a:r>
              <a:t>Planung vs. Ist-Zustand</a:t>
            </a:r>
          </a:p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Am Anfang war die Dunkelheit…</a:t>
            </a:r>
          </a:p>
        </p:txBody>
      </p:sp>
      <p:pic>
        <p:nvPicPr>
          <p:cNvPr id="126" name="IMG_027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6727" y="2744709"/>
            <a:ext cx="10651346" cy="59913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…dann kam das Wort…</a:t>
            </a:r>
          </a:p>
        </p:txBody>
      </p:sp>
      <p:pic>
        <p:nvPicPr>
          <p:cNvPr id="129" name="IMG_032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6483" y="2879562"/>
            <a:ext cx="6987261" cy="5493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und bald schon entwickelte sich „Leben“.</a:t>
            </a:r>
          </a:p>
        </p:txBody>
      </p:sp>
      <p:pic>
        <p:nvPicPr>
          <p:cNvPr id="132" name="IMG_0007.m4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438400" y="2540000"/>
            <a:ext cx="8128000" cy="467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0000" fill="hold"/>
                                        <p:tgtEl>
                                          <p:spTgt spid="1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3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Die Grenzen der Welt wurden entdeckt.</a:t>
            </a:r>
          </a:p>
        </p:txBody>
      </p:sp>
      <p:pic>
        <p:nvPicPr>
          <p:cNvPr id="135" name="IMG_0032.m4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711184" y="2510941"/>
            <a:ext cx="3582432" cy="62303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7819" fill="hold"/>
                                        <p:tgtEl>
                                          <p:spTgt spid="1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3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14781">
              <a:defRPr sz="5680"/>
            </a:lvl1pPr>
          </a:lstStyle>
          <a:p>
            <a:pPr/>
            <a:r>
              <a:t>Und die Bewohner der Welt wurden ihrer Sterblichkeit gewahr.</a:t>
            </a:r>
          </a:p>
        </p:txBody>
      </p:sp>
      <p:pic>
        <p:nvPicPr>
          <p:cNvPr id="138" name="IMG_014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1644" y="3394381"/>
            <a:ext cx="11481512" cy="44634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Was möglich ist</a:t>
            </a:r>
          </a:p>
        </p:txBody>
      </p:sp>
      <p:sp>
        <p:nvSpPr>
          <p:cNvPr id="141" name="Shape 14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Erstellung eines Servers</a:t>
            </a:r>
          </a:p>
          <a:p>
            <a:pPr/>
            <a:r>
              <a:t>Verbindung zu Server (im LAN)</a:t>
            </a:r>
          </a:p>
          <a:p>
            <a:pPr/>
            <a:r>
              <a:t>Bewegen in der Welt</a:t>
            </a:r>
          </a:p>
          <a:p>
            <a:pPr/>
            <a:r>
              <a:t>(Ab-)schießen</a:t>
            </a:r>
          </a:p>
          <a:p>
            <a:pPr/>
            <a:r>
              <a:t>sterben</a:t>
            </a:r>
          </a:p>
          <a:p>
            <a:pPr/>
            <a:r>
              <a:t>Punkte sammeln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Probleme</a:t>
            </a:r>
          </a:p>
        </p:txBody>
      </p:sp>
      <p:sp>
        <p:nvSpPr>
          <p:cNvPr id="144" name="Shape 14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Dynamische Geschwindigkeiten nicht synchron</a:t>
            </a:r>
          </a:p>
          <a:p>
            <a:pPr/>
            <a:r>
              <a:t>Zoom verzerrt das Koordinatensystem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